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8" r:id="rId3"/>
    <p:sldId id="266" r:id="rId4"/>
    <p:sldId id="274" r:id="rId5"/>
    <p:sldId id="273" r:id="rId6"/>
    <p:sldId id="271" r:id="rId7"/>
    <p:sldId id="270" r:id="rId8"/>
    <p:sldId id="267" r:id="rId9"/>
    <p:sldId id="269" r:id="rId10"/>
    <p:sldId id="272" r:id="rId11"/>
    <p:sldId id="260" r:id="rId12"/>
    <p:sldId id="264" r:id="rId13"/>
    <p:sldId id="265" r:id="rId14"/>
    <p:sldId id="26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30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1711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졸업작품 기획서</a:t>
            </a:r>
            <a:endParaRPr lang="en-US" altLang="ko-KR" sz="2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071" y="1560960"/>
            <a:ext cx="9793854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071" y="1665890"/>
            <a:ext cx="89350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Aaa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클라이언트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Aaa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Zbrush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 베이스 모델링 제작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리토폴로지한뒤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3d Max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UV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언랩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Substance Painter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이용한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매핑툴로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UV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3d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Max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 애니메이션 제작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878" y="1168400"/>
            <a:ext cx="4135120" cy="45720"/>
            <a:chOff x="204914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13346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00202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587121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914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97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089400" y="1607542"/>
            <a:ext cx="6717030" cy="37240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처치하면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2" name="그림 21" descr="C:/Users/ADMIN/AppData/Roaming/PolarisOffice/ETemp/5788_5448312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9570" y="1621512"/>
            <a:ext cx="2237105" cy="2765425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7705" y="369288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23960" y="3753207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4087495" y="5252442"/>
            <a:ext cx="6282690" cy="16017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 주변에 있는 함정을 가동 시킬 때마다 보스에게 큰 데미지 가능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주 공격 요인</a:t>
            </a:r>
            <a:endParaRPr lang="ko-KR" altLang="en-US" sz="1600" b="0" cap="none" dirty="0">
              <a:solidFill>
                <a:srgbClr val="FFFF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보스에게 당할 시 인형으로 변해 감옥에 갇히게 된다. 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다른 플레이어가</a:t>
            </a:r>
            <a:r>
              <a:rPr lang="en-US" altLang="ko-KR" sz="18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총 2번 살려줄 수 있다</a:t>
            </a:r>
            <a:endParaRPr lang="ko-KR" altLang="en-US" sz="14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1" name="그림 30" descr="C:/Users/ADMIN/AppData/Roaming/PolarisOffice/ETemp/5788_5448312/image1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0555" y="4991457"/>
            <a:ext cx="1969135" cy="1477010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그림 29" descr="C:/Users/ADMIN/AppData/Roaming/PolarisOffice/ETemp/5788_5448312/image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5129" y="3777582"/>
            <a:ext cx="1838960" cy="138239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9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260601" y="1900685"/>
            <a:ext cx="4819015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D098A1-281A-4612-8D8E-0D23E3788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56" y="1725425"/>
            <a:ext cx="2508250" cy="2536190"/>
          </a:xfrm>
          <a:prstGeom prst="rect">
            <a:avLst/>
          </a:prstGeom>
        </p:spPr>
      </p:pic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b="26847"/>
          <a:stretch>
            <a:fillRect/>
          </a:stretch>
        </p:blipFill>
        <p:spPr>
          <a:xfrm>
            <a:off x="3822451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15" name="그림 14" descr="C:/Users/ADMIN/AppData/Roaming/PolarisOffice/ETemp/5788_5448312/image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411" y="3268347"/>
            <a:ext cx="2770505" cy="13881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6420236" y="492201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65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게임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1798071" y="1560960"/>
            <a:ext cx="8935720" cy="5065395"/>
          </a:xfrm>
          <a:prstGeom prst="rect">
            <a:avLst/>
          </a:prstGeom>
          <a:solidFill>
            <a:schemeClr val="tx1">
              <a:alpha val="3100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Calibri" charset="0"/>
              <a:ea typeface="Calibri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6616D-B037-4F7C-A5C4-674E2E682881}"/>
              </a:ext>
            </a:extLst>
          </p:cNvPr>
          <p:cNvSpPr txBox="1"/>
          <p:nvPr/>
        </p:nvSpPr>
        <p:spPr>
          <a:xfrm>
            <a:off x="1915864" y="1690436"/>
            <a:ext cx="321437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맵 기능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 descr="C:/Users/ADMIN/AppData/Roaming/PolarisOffice/ETemp/5788_5448312/image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7391" y="2343915"/>
            <a:ext cx="2595880" cy="1175385"/>
          </a:xfrm>
          <a:prstGeom prst="rect">
            <a:avLst/>
          </a:prstGeom>
          <a:noFill/>
        </p:spPr>
      </p:pic>
      <p:sp>
        <p:nvSpPr>
          <p:cNvPr id="23" name="TextBox 22"/>
          <p:cNvSpPr txBox="1">
            <a:spLocks/>
          </p:cNvSpPr>
          <p:nvPr/>
        </p:nvSpPr>
        <p:spPr>
          <a:xfrm>
            <a:off x="5622041" y="1812420"/>
            <a:ext cx="502221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1) 부활 지점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 일반 플레이어들이 보스에게 당할때 갇히는 곳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맵에서 가장 잘보이는 곳에 한 곳만 존재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열쇠를 가진 플레이어가 부활 지점에 들어가면           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플레이어들이 풀려난다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열쇠는 플레이어가 일정 수 이상 갇힐 시 맵에서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랜덤으로 리스폰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25" name="그림 24" descr="C:/Users/ADMIN/AppData/Roaming/PolarisOffice/ETemp/5788_5448312/image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3346" y="3613280"/>
            <a:ext cx="1275080" cy="1275080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16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4071" y="5118865"/>
            <a:ext cx="2378075" cy="118935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5622041" y="5141090"/>
            <a:ext cx="475170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2) 회복 키트</a:t>
            </a:r>
            <a:endParaRPr lang="ko-KR" altLang="en-US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맵 특정장소에 일정 시간 후 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리스폰 되며 플레이어의 체력을 회복시켜준다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E7CA0B5-7E4C-4B9F-AAC4-049155BD30E3}"/>
              </a:ext>
            </a:extLst>
          </p:cNvPr>
          <p:cNvGrpSpPr/>
          <p:nvPr/>
        </p:nvGrpSpPr>
        <p:grpSpPr>
          <a:xfrm>
            <a:off x="3170073" y="1168400"/>
            <a:ext cx="5003495" cy="45720"/>
            <a:chOff x="3604260" y="1168400"/>
            <a:chExt cx="4135120" cy="4572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E201EEB-213B-4139-8899-ECA1C4929881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9DE96AD-616A-4A97-A72E-F91A73E0EEF3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D73CD3D-1CAE-4077-8BE2-48999EE0DF03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584B229-1A50-455F-8FE2-AF604BC50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76A2094-15E3-400D-B1A2-EFF059D73C69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7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 err="1">
                <a:solidFill>
                  <a:schemeClr val="bg1"/>
                </a:solidFill>
                <a:latin typeface="HY견고딕" charset="0"/>
                <a:ea typeface="HY견고딕" charset="0"/>
              </a:rPr>
              <a:t>계획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57204" y="1658620"/>
          <a:ext cx="11517199" cy="46488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0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4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66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627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최우석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맵 장치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아이템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- 장애물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- UI 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- DB 구축 및 연동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32941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- 테스트 및</a:t>
                      </a:r>
                      <a:r>
                        <a:rPr lang="en-US" altLang="ko-KR" sz="1400" b="0" kern="1200" cap="none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버그 수정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홍혜령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- 캐릭터 </a:t>
                      </a: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동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작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캐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릭터 간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상호작용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32941"/>
                      </a:srgb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추가</a:t>
                      </a:r>
                      <a:r>
                        <a:rPr lang="ko-KR" altLang="en-US" sz="1400" b="0" kern="1200" cap="none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캐릭터</a:t>
                      </a:r>
                      <a:endParaRPr lang="en-US" altLang="ko-KR" sz="1400" b="0" kern="1200" cap="none" baseline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b="0" kern="1200" cap="none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맵 기능</a:t>
                      </a:r>
                      <a:endParaRPr lang="en-US" altLang="ko-KR" sz="1400" b="0" kern="1200" cap="none" baseline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kern="1200" cap="none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kern="1200" cap="none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캐릭터 랜더링</a:t>
                      </a:r>
                      <a:endParaRPr lang="en-US" altLang="ko-KR" sz="1400" b="0" kern="1200" cap="none" baseline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32941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600" b="0" kern="1200" cap="none" baseline="0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캐릭터와 맵 상호작용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아이템 인게임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아이템 파밍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kern="1200" cap="none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장비 창</a:t>
                      </a:r>
                      <a:endParaRPr lang="en-US" altLang="ko-KR" sz="1400" b="0" kern="1200" cap="none" baseline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맵 랜더링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메뉴 및 설정</a:t>
                      </a:r>
                      <a:endParaRPr lang="en-US" altLang="ko-KR" sz="1400" b="0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게임 종료</a:t>
                      </a:r>
                      <a:endParaRPr lang="en-US" altLang="ko-KR" sz="1400" b="0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UI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kern="1200" cap="none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컨트롤러</a:t>
                      </a:r>
                      <a:endParaRPr lang="en-US" altLang="ko-KR" sz="1400" b="0" kern="1200" cap="none" baseline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DB </a:t>
                      </a:r>
                      <a:r>
                        <a:rPr lang="en-US" altLang="ko-KR" sz="1400" b="0" kern="1200" cap="none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구축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및 </a:t>
                      </a:r>
                      <a:r>
                        <a:rPr lang="en-US" altLang="ko-KR" sz="1400" b="0" kern="1200" cap="none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연동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3294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6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하정연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3294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서버 구축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(6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월까지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3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3294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78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0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738611"/>
            <a:ext cx="69851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레이드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라는 개념은 무조건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 다루는 보스를 여러 명의 플레이어가 잡는 것이었다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맵에서 아이템을 장착하고 거대한 보스에 대비하자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여러 특성을 가진 다양한 캐릭터가 존재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정면대결은 힘들다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처치하며 숫자를 줄여나가자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가동시키지 못하게 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071" y="1947890"/>
            <a:ext cx="86571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 CVA 2016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최고의 캐나다 게임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플레이어가 살인마역할을 하고 다른 플레이어를 쫓는 공포게임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플레이어의 행동에 너무 제약이 따르고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 공포분위기로 인해 접근성이 어렵다는 문제가 존재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캐쥬얼한 분위기와 플레이어도 공격이 가능 하게끔 하여 기존 게임의 안티테재를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 하면서 복잡하지 않은 협력 생존 게임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491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14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91090" y="1162109"/>
            <a:ext cx="3785299" cy="41984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24" y="2381869"/>
            <a:ext cx="5921216" cy="4052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0EE95-F7C5-49EC-BFA9-73F9B1AB6529}"/>
              </a:ext>
            </a:extLst>
          </p:cNvPr>
          <p:cNvSpPr txBox="1"/>
          <p:nvPr/>
        </p:nvSpPr>
        <p:spPr>
          <a:xfrm>
            <a:off x="5604023" y="1771360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D7116C-6431-4214-8FFD-BD380FF95EB8}"/>
              </a:ext>
            </a:extLst>
          </p:cNvPr>
          <p:cNvSpPr txBox="1"/>
          <p:nvPr/>
        </p:nvSpPr>
        <p:spPr>
          <a:xfrm>
            <a:off x="1997680" y="5357199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착용한 아이템 상태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9DF8B7-B4AA-4F69-A9A0-43B795D15A97}"/>
              </a:ext>
            </a:extLst>
          </p:cNvPr>
          <p:cNvCxnSpPr>
            <a:cxnSpLocks/>
          </p:cNvCxnSpPr>
          <p:nvPr/>
        </p:nvCxnSpPr>
        <p:spPr>
          <a:xfrm>
            <a:off x="3628878" y="5680364"/>
            <a:ext cx="1819249" cy="1583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3B2AF39-D8FB-4E2F-81E4-5DBAD06F7A6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243196" y="2647683"/>
            <a:ext cx="625249" cy="501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7BAEB09-41CC-4FF0-A46C-64F4F1940034}"/>
              </a:ext>
            </a:extLst>
          </p:cNvPr>
          <p:cNvSpPr txBox="1"/>
          <p:nvPr/>
        </p:nvSpPr>
        <p:spPr>
          <a:xfrm>
            <a:off x="2141927" y="2513195"/>
            <a:ext cx="11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남은 체력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70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99479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AB0EE95-F7C5-49EC-BFA9-73F9B1AB6529}"/>
              </a:ext>
            </a:extLst>
          </p:cNvPr>
          <p:cNvSpPr txBox="1"/>
          <p:nvPr/>
        </p:nvSpPr>
        <p:spPr>
          <a:xfrm>
            <a:off x="5604023" y="1715677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69" y="2307449"/>
            <a:ext cx="6646326" cy="4140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DF9607-EB2D-4C58-8FFF-689145D6B0DD}"/>
              </a:ext>
            </a:extLst>
          </p:cNvPr>
          <p:cNvSpPr txBox="1"/>
          <p:nvPr/>
        </p:nvSpPr>
        <p:spPr>
          <a:xfrm>
            <a:off x="1798071" y="5064613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잡은 플레이어의 수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FC2D35-3181-47B4-9A38-E5F3296BA8A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13670" y="5710944"/>
            <a:ext cx="836517" cy="2658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1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27132" y="5032002"/>
            <a:ext cx="8676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‘Dead by Deadlight’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에서의 기존 플레이 방식을 따왔지만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차별점으로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공포스러운 분위기를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하게 바꾼다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보스플레이어만 공격 하는 것이 아닌 일반플레이어도 공격이 가능하게 한다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일반플레이어는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파밍을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통해 능력치를 끌어올리게 한다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11" y="1698759"/>
            <a:ext cx="5715539" cy="3214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F1702C-8130-4AEC-A316-B5D3ABD61AA2}"/>
              </a:ext>
            </a:extLst>
          </p:cNvPr>
          <p:cNvGrpSpPr/>
          <p:nvPr/>
        </p:nvGrpSpPr>
        <p:grpSpPr>
          <a:xfrm>
            <a:off x="2201545" y="1168399"/>
            <a:ext cx="3785299" cy="46182"/>
            <a:chOff x="1864135" y="725053"/>
            <a:chExt cx="3785299" cy="4618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C312FE0-F7C8-411D-ACEC-A5ABFE0BFFE2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40E4E8A-C80C-43F6-9504-D19D7F52ED4B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F0FCDCD-1197-4E0A-9B0E-FAE00DF5AA0F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E201656-7D8A-4969-9D07-9A31FB0FA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524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648491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22" y="1684578"/>
            <a:ext cx="3741056" cy="2104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2249"/>
          <a:stretch/>
        </p:blipFill>
        <p:spPr>
          <a:xfrm>
            <a:off x="7503497" y="1643354"/>
            <a:ext cx="3571492" cy="2149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31" y="4176528"/>
            <a:ext cx="3571492" cy="2382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EBADA5-597B-4E29-BE81-6C9D72EB1200}"/>
              </a:ext>
            </a:extLst>
          </p:cNvPr>
          <p:cNvSpPr/>
          <p:nvPr/>
        </p:nvSpPr>
        <p:spPr>
          <a:xfrm>
            <a:off x="2400127" y="407907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즉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‘Dead by Deadlight’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에서의 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기존 플레이 방식을 따르며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‘Battleground’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파밍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요소를 접목 시켜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Overwatch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같은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그래픽의 게임을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만드는것이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목적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127" y="1168399"/>
            <a:ext cx="3785299" cy="46182"/>
            <a:chOff x="1864135" y="725053"/>
            <a:chExt cx="3785299" cy="4618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007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2616200" y="156096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2616200" y="2008790"/>
            <a:ext cx="7581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플랫폼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Windows PC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엔진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Unity3D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통신 프로토콜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TCP/IP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DB: </a:t>
            </a:r>
            <a:r>
              <a:rPr lang="en-US" altLang="ko-KR" sz="24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MySQL</a:t>
            </a:r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3d Max, </a:t>
            </a:r>
            <a:r>
              <a:rPr lang="en-US" altLang="ko-KR" sz="24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Zbrush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Substance Painter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형상 관리</a:t>
            </a:r>
            <a:r>
              <a:rPr lang="en-US" altLang="ko-KR" sz="24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</a:t>
            </a:r>
            <a:r>
              <a:rPr lang="en-US" altLang="ko-KR" sz="24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</a:t>
            </a:r>
            <a:endParaRPr lang="en-US" altLang="ko-KR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657"/>
            <a:ext cx="4135120" cy="45720"/>
            <a:chOff x="2049145" y="1168400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13346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00202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587121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914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0" y="155575"/>
            <a:ext cx="15887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obold" panose="02000500000000000000" pitchFamily="2" charset="0"/>
              </a:rPr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기능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071" y="1560960"/>
            <a:ext cx="9793854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071" y="1665890"/>
            <a:ext cx="89350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 Unity3D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엔진을 활용한 게임 개발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MySQL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서버 구축을 통한 랭킹과 로그인 구현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그래픽 컨셉의 자체 모델링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애니메이션 제작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TCP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이용한 패킷 구현 및 통신을 통한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아이템 파밍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장착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확인 등의 플레이 요소 구현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컨트롤러 지원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6" name="그림 15" descr="디아3_장비_chldnduq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537" y="3279722"/>
            <a:ext cx="2932426" cy="3041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537" y="6256388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id="{EF1203E4-1DC6-4E99-B5B0-90107E6ED674}"/>
              </a:ext>
            </a:extLst>
          </p:cNvPr>
          <p:cNvGrpSpPr/>
          <p:nvPr/>
        </p:nvGrpSpPr>
        <p:grpSpPr>
          <a:xfrm>
            <a:off x="2250481" y="1168400"/>
            <a:ext cx="4135120" cy="45720"/>
            <a:chOff x="2049145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848FEF-6FB5-4195-90E6-956C3C6D5711}"/>
                </a:ext>
              </a:extLst>
            </p:cNvPr>
            <p:cNvSpPr/>
            <p:nvPr/>
          </p:nvSpPr>
          <p:spPr>
            <a:xfrm>
              <a:off x="613346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CDBF45-B09B-431C-A809-30BDAEE29A49}"/>
                </a:ext>
              </a:extLst>
            </p:cNvPr>
            <p:cNvSpPr/>
            <p:nvPr/>
          </p:nvSpPr>
          <p:spPr>
            <a:xfrm>
              <a:off x="600202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0B5E1AA-6168-4A99-AD8D-5DB124F0A88F}"/>
                </a:ext>
              </a:extLst>
            </p:cNvPr>
            <p:cNvSpPr/>
            <p:nvPr/>
          </p:nvSpPr>
          <p:spPr>
            <a:xfrm>
              <a:off x="587121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914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Pages>10</Pages>
  <Words>645</Words>
  <Characters>0</Characters>
  <Application>Microsoft Office PowerPoint</Application>
  <DocSecurity>0</DocSecurity>
  <PresentationFormat>와이드스크린</PresentationFormat>
  <Lines>0</Lines>
  <Paragraphs>190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HY견고딕</vt:lpstr>
      <vt:lpstr>맑은 고딕</vt:lpstr>
      <vt:lpstr>한컴 윤고딕 240</vt:lpstr>
      <vt:lpstr>한컴 윤체 B</vt:lpstr>
      <vt:lpstr>Arial</vt:lpstr>
      <vt:lpstr>Calibri</vt:lpstr>
      <vt:lpstr>Calibri Light</vt:lpstr>
      <vt:lpstr>Gobold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admin</cp:lastModifiedBy>
  <cp:revision>46</cp:revision>
  <dcterms:modified xsi:type="dcterms:W3CDTF">2017-12-05T03:45:08Z</dcterms:modified>
</cp:coreProperties>
</file>